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42" r:id="rId2"/>
    <p:sldId id="354" r:id="rId3"/>
    <p:sldId id="351" r:id="rId4"/>
    <p:sldId id="326" r:id="rId5"/>
    <p:sldId id="357" r:id="rId6"/>
    <p:sldId id="358" r:id="rId7"/>
    <p:sldId id="359" r:id="rId8"/>
    <p:sldId id="361" r:id="rId9"/>
    <p:sldId id="362" r:id="rId10"/>
    <p:sldId id="352" r:id="rId11"/>
    <p:sldId id="353" r:id="rId12"/>
    <p:sldId id="356" r:id="rId13"/>
    <p:sldId id="32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8"/>
    <a:srgbClr val="407DA6"/>
    <a:srgbClr val="201E1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5FB199A-D9C3-48C2-A121-D57E0E006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7357BA-AD87-4CDA-88A1-29191C941E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D6B12-BFC1-4521-A9EC-65DA86CECDE6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1BCF57-4C69-4D9D-BEAA-A23A9DE12F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AACDF6-3072-4190-BEDB-B845DD3C6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07688-9F05-4E44-8512-2C5DED3B8F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3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2007B-F408-41DB-8FFA-4ACE21187629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13602-3195-4FB6-83EC-E591976CB4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9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00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312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76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44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51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27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4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05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29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17A3-7831-456A-91C0-90D4A41BB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88B916-739E-4B95-B339-2B79A468A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ECDC8-0A21-41D1-9AA1-D95DC4CB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2B3BB-1EA7-4144-A7A3-7BDFDB05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CCF58-9C8B-4A9D-B17C-C53CC517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0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8B957D-0948-4041-B132-73C8DABFC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9FFEC1-1035-472F-944A-432717B4D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8C8D8-CA87-417B-975D-CD1316BE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3445B-E336-4F62-9315-2D9263B4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2F6C7-6EED-4FA2-8E5B-F4171086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83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C5804-BFB6-4857-9418-A2144FB6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4F80B-437A-4ADB-BF1A-5E5DB627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A28C3A-26EC-4ACF-9494-E133851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9EA0A-A708-4131-B169-48C188DA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E36D7-7EE2-4579-AEE7-9E4ADE7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3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CDE0A-D7F6-48DC-A1C0-FF058CF2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5B0A0-B9CA-4307-BCC4-1F1A3251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FBBC92-6B68-4150-875C-1833342A0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78483-BAE6-4548-BA63-E3836732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47F304-A1DB-4E6A-900F-DD9E52F8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8414FA-A73E-4B46-88DE-267C998B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1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1B2E2-E8C6-4E4A-8C90-E3E970B0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493A94-587F-4332-BB2B-2A4313116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F785E-F2DA-4415-B1CD-9B8FD8EAF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431B-56B7-4890-BC46-20AB56BD5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9EE891-47CE-4FE9-93A9-DDAB978AA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370267-1E4A-4418-BFAC-673EED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5A1A1-A7DD-45D5-9E78-24846429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22DF4-DA3C-41DB-8183-4D59A765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0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FF94E-2979-417B-AE19-D4F79BA6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9097BA-A8FF-413A-9E7D-05CD50B3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03279E-E3CB-46CD-910B-EB5A0154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5DDD5E-C346-4F0C-A6BE-F3A67C6F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50CB2A-827C-4D63-A862-7DAC8B92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7C6253-5E90-4A35-B738-A84E6C14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65447-0450-4FD6-8E7F-1FA4CB2E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5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04D18-F3DE-4289-9469-5AE8948D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8AEDC-6FFC-48AF-9A97-39EA1C1C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1E9819-4BC4-476A-94D2-E497FC86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3B3CE-A8D6-4E84-B88F-0A316E5E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BDAD84-AC9F-47FE-930D-0F5CE030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12010A-394E-4ADD-B5E2-D1C3C97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5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42450-090D-41DB-91EB-F8B43431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5FA31E-C19E-41FB-B4B2-D044ECC1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05E5D1-46F4-41D0-A8EC-AF63EFF65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7F6ED7-AF39-439F-AC43-458C48E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A568E-A4D5-4AF0-87F1-D7F04ED3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DD4B15-FCD1-49CD-8919-D25907D7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5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C30A0-6897-4163-A3DF-D2334B89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BB19F9-6C1B-4D45-8262-A504D4C83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6ED0D-51E5-432E-AFFF-BFCED093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112F7-F361-435B-BE9B-696CE627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2AD25-DC94-4F20-A2E9-56E10D03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F01C72-308F-481C-AC11-3B083E4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C0DAC-EC66-4CEF-A8A0-105138D66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EE995-EE73-45BF-982E-3CF08643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F1F56-D55E-4B08-8E23-537F8A5AF3B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41060-EC27-4FD3-8148-80FF0F705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C7555-7ED2-4163-9552-64DBA69D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C151-A544-4D0D-AD96-C9215FAC7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5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25B448-074B-48D2-8E4A-407179253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008D8F1-06D5-4363-B83A-6AE0F6B91DBA}"/>
              </a:ext>
            </a:extLst>
          </p:cNvPr>
          <p:cNvGrpSpPr/>
          <p:nvPr/>
        </p:nvGrpSpPr>
        <p:grpSpPr>
          <a:xfrm>
            <a:off x="1449244" y="2099385"/>
            <a:ext cx="9468138" cy="2659231"/>
            <a:chOff x="1449244" y="1586301"/>
            <a:chExt cx="9468138" cy="2659231"/>
          </a:xfrm>
        </p:grpSpPr>
        <p:sp>
          <p:nvSpPr>
            <p:cNvPr id="214" name="文本框 213"/>
            <p:cNvSpPr txBox="1">
              <a:spLocks noChangeArrowheads="1"/>
            </p:cNvSpPr>
            <p:nvPr/>
          </p:nvSpPr>
          <p:spPr bwMode="auto">
            <a:xfrm>
              <a:off x="1449244" y="1586301"/>
              <a:ext cx="946813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/>
              <a:r>
                <a:rPr lang="en-US" altLang="zh-CN" sz="80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Web</a:t>
              </a:r>
              <a:r>
                <a:rPr lang="zh-CN" altLang="en-US" sz="80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标准的制定</a:t>
              </a: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2802275" y="3501546"/>
              <a:ext cx="6587452" cy="743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主讲人：</a:t>
              </a:r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kerwin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3636434" y="3070320"/>
              <a:ext cx="1195917" cy="11006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4832351" y="3070320"/>
              <a:ext cx="1195916" cy="11006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6028267" y="3076671"/>
              <a:ext cx="1195917" cy="11006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7224185" y="3078787"/>
              <a:ext cx="1195916" cy="112184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376767" y="2328335"/>
            <a:ext cx="3654961" cy="1254259"/>
            <a:chOff x="219753" y="1976522"/>
            <a:chExt cx="2741158" cy="941077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6"/>
              <a:ext cx="2741158" cy="50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3733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3733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958414" cy="5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4267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5393268" y="2707945"/>
            <a:ext cx="43141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W3C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万维网联盟</a:t>
            </a:r>
          </a:p>
          <a:p>
            <a:pPr eaLnBrk="1" hangingPunct="1"/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840824" y="2604918"/>
            <a:ext cx="541858" cy="569383"/>
            <a:chOff x="3577060" y="2047768"/>
            <a:chExt cx="406027" cy="426503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77060" y="2047768"/>
              <a:ext cx="274107" cy="34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5393268" y="3688390"/>
            <a:ext cx="24000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标准的组成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4840824" y="3591023"/>
            <a:ext cx="541858" cy="569384"/>
            <a:chOff x="3577060" y="2627150"/>
            <a:chExt cx="406027" cy="426504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77060" y="2627150"/>
              <a:ext cx="274107" cy="34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4453467" y="2546352"/>
            <a:ext cx="0" cy="2061633"/>
          </a:xfrm>
          <a:prstGeom prst="line">
            <a:avLst/>
          </a:prstGeom>
          <a:ln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661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-2.77778E-7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-2.77778E-7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702585" y="441736"/>
            <a:ext cx="2509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标准的组成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9828B43-450B-4E3D-BF4C-D4D55B7966AA}"/>
              </a:ext>
            </a:extLst>
          </p:cNvPr>
          <p:cNvSpPr/>
          <p:nvPr/>
        </p:nvSpPr>
        <p:spPr>
          <a:xfrm>
            <a:off x="3314688" y="1102186"/>
            <a:ext cx="5562624" cy="769024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WEB</a:t>
            </a:r>
            <a:r>
              <a:rPr lang="zh-CN" altLang="en-US" sz="2400" dirty="0"/>
              <a:t>（网页）的组成部分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EBDDCA1-242F-405C-982F-FCA41A32F14B}"/>
              </a:ext>
            </a:extLst>
          </p:cNvPr>
          <p:cNvSpPr/>
          <p:nvPr/>
        </p:nvSpPr>
        <p:spPr>
          <a:xfrm>
            <a:off x="1478284" y="3415855"/>
            <a:ext cx="1723390" cy="643255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HTML</a:t>
            </a:r>
            <a:r>
              <a:rPr lang="zh-CN" altLang="en-US" sz="2400" dirty="0"/>
              <a:t>结构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4E9220-BC5E-4D11-B9D4-C47616CEB85C}"/>
              </a:ext>
            </a:extLst>
          </p:cNvPr>
          <p:cNvSpPr/>
          <p:nvPr/>
        </p:nvSpPr>
        <p:spPr>
          <a:xfrm>
            <a:off x="5363538" y="3349751"/>
            <a:ext cx="1495404" cy="643473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CSS </a:t>
            </a:r>
            <a:r>
              <a:rPr lang="zh-CN" altLang="en-US" sz="2400" dirty="0"/>
              <a:t>表现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4D2CB2C-7765-48B5-8278-47F5095BBD1B}"/>
              </a:ext>
            </a:extLst>
          </p:cNvPr>
          <p:cNvSpPr/>
          <p:nvPr/>
        </p:nvSpPr>
        <p:spPr>
          <a:xfrm>
            <a:off x="9135324" y="3490736"/>
            <a:ext cx="1495404" cy="643473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JS </a:t>
            </a:r>
            <a:r>
              <a:rPr lang="zh-CN" altLang="en-US" sz="2400" dirty="0"/>
              <a:t>行为</a:t>
            </a:r>
          </a:p>
        </p:txBody>
      </p:sp>
      <p:sp>
        <p:nvSpPr>
          <p:cNvPr id="19" name="sketched-arrow-pointing-down_37315">
            <a:extLst>
              <a:ext uri="{FF2B5EF4-FFF2-40B4-BE49-F238E27FC236}">
                <a16:creationId xmlns:a16="http://schemas.microsoft.com/office/drawing/2014/main" id="{BF00AADA-32B5-4737-A096-F07196F680CE}"/>
              </a:ext>
            </a:extLst>
          </p:cNvPr>
          <p:cNvSpPr>
            <a:spLocks noChangeAspect="1"/>
          </p:cNvSpPr>
          <p:nvPr/>
        </p:nvSpPr>
        <p:spPr bwMode="auto">
          <a:xfrm>
            <a:off x="2095835" y="4364758"/>
            <a:ext cx="487239" cy="825846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sketched-arrow-pointing-down_37315">
            <a:extLst>
              <a:ext uri="{FF2B5EF4-FFF2-40B4-BE49-F238E27FC236}">
                <a16:creationId xmlns:a16="http://schemas.microsoft.com/office/drawing/2014/main" id="{F426F778-FB34-4516-A578-B166FB7BD792}"/>
              </a:ext>
            </a:extLst>
          </p:cNvPr>
          <p:cNvSpPr>
            <a:spLocks noChangeAspect="1"/>
          </p:cNvSpPr>
          <p:nvPr/>
        </p:nvSpPr>
        <p:spPr bwMode="auto">
          <a:xfrm>
            <a:off x="5867620" y="4369342"/>
            <a:ext cx="487239" cy="825846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4568231-D8C3-4B29-B5DB-A71E3A4EA51D}"/>
              </a:ext>
            </a:extLst>
          </p:cNvPr>
          <p:cNvSpPr/>
          <p:nvPr/>
        </p:nvSpPr>
        <p:spPr>
          <a:xfrm>
            <a:off x="1044438" y="5506958"/>
            <a:ext cx="2590032" cy="8258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W3C</a:t>
            </a:r>
            <a:r>
              <a:rPr lang="zh-CN" altLang="en-US" dirty="0">
                <a:solidFill>
                  <a:srgbClr val="000000"/>
                </a:solidFill>
              </a:rPr>
              <a:t>制定了结构</a:t>
            </a:r>
            <a:r>
              <a:rPr lang="en-US" altLang="zh-CN" dirty="0">
                <a:solidFill>
                  <a:srgbClr val="000000"/>
                </a:solidFill>
              </a:rPr>
              <a:t>HTML</a:t>
            </a:r>
            <a:r>
              <a:rPr lang="zh-CN" altLang="en-US" dirty="0">
                <a:solidFill>
                  <a:srgbClr val="000000"/>
                </a:solidFill>
              </a:rPr>
              <a:t>的语法、标准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AA1D1D5-E1FF-45C3-9283-36814D30F3C5}"/>
              </a:ext>
            </a:extLst>
          </p:cNvPr>
          <p:cNvSpPr/>
          <p:nvPr/>
        </p:nvSpPr>
        <p:spPr>
          <a:xfrm>
            <a:off x="4800984" y="5506958"/>
            <a:ext cx="2590032" cy="8258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</a:rPr>
              <a:t>W3C</a:t>
            </a:r>
            <a:r>
              <a:rPr lang="zh-CN" altLang="en-US" dirty="0">
                <a:solidFill>
                  <a:srgbClr val="000000"/>
                </a:solidFill>
              </a:rPr>
              <a:t>制定了表现</a:t>
            </a:r>
            <a:r>
              <a:rPr lang="en-US" altLang="zh-CN" dirty="0">
                <a:solidFill>
                  <a:srgbClr val="000000"/>
                </a:solidFill>
              </a:rPr>
              <a:t>CSS</a:t>
            </a:r>
          </a:p>
          <a:p>
            <a:pPr algn="ctr"/>
            <a:r>
              <a:rPr lang="zh-CN" altLang="en-US" dirty="0">
                <a:solidFill>
                  <a:srgbClr val="000000"/>
                </a:solidFill>
              </a:rPr>
              <a:t>的语法、标准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AD8C40C-23D3-48A5-B6F3-30F06D4FCB01}"/>
              </a:ext>
            </a:extLst>
          </p:cNvPr>
          <p:cNvSpPr/>
          <p:nvPr/>
        </p:nvSpPr>
        <p:spPr>
          <a:xfrm>
            <a:off x="8472268" y="5448638"/>
            <a:ext cx="3412651" cy="897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W3C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b="1" dirty="0">
                <a:solidFill>
                  <a:srgbClr val="000000"/>
                </a:solidFill>
              </a:rPr>
              <a:t>ECMA</a:t>
            </a:r>
            <a:r>
              <a:rPr lang="zh-CN" altLang="en-US" dirty="0">
                <a:solidFill>
                  <a:srgbClr val="000000"/>
                </a:solidFill>
              </a:rPr>
              <a:t>制定了行为标准</a:t>
            </a:r>
            <a:endParaRPr lang="en-US" altLang="zh-CN" dirty="0">
              <a:solidFill>
                <a:srgbClr val="000000"/>
              </a:solidFill>
            </a:endParaRPr>
          </a:p>
          <a:p>
            <a:pPr algn="ctr"/>
            <a:r>
              <a:rPr lang="en-US" altLang="zh-CN" dirty="0">
                <a:solidFill>
                  <a:srgbClr val="000000"/>
                </a:solidFill>
              </a:rPr>
              <a:t>(W3C DOM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ECMAScript)</a:t>
            </a:r>
          </a:p>
        </p:txBody>
      </p:sp>
      <p:sp>
        <p:nvSpPr>
          <p:cNvPr id="24" name="sketched-arrow-pointing-down_37315">
            <a:extLst>
              <a:ext uri="{FF2B5EF4-FFF2-40B4-BE49-F238E27FC236}">
                <a16:creationId xmlns:a16="http://schemas.microsoft.com/office/drawing/2014/main" id="{A64206E1-E0D3-42EF-A60A-C79FBB930913}"/>
              </a:ext>
            </a:extLst>
          </p:cNvPr>
          <p:cNvSpPr>
            <a:spLocks noChangeAspect="1"/>
          </p:cNvSpPr>
          <p:nvPr/>
        </p:nvSpPr>
        <p:spPr bwMode="auto">
          <a:xfrm rot="2553387">
            <a:off x="3282296" y="2056403"/>
            <a:ext cx="487239" cy="1238503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sketched-arrow-pointing-down_37315">
            <a:extLst>
              <a:ext uri="{FF2B5EF4-FFF2-40B4-BE49-F238E27FC236}">
                <a16:creationId xmlns:a16="http://schemas.microsoft.com/office/drawing/2014/main" id="{D8C78A9C-5243-46F5-B81A-E06459BC85B7}"/>
              </a:ext>
            </a:extLst>
          </p:cNvPr>
          <p:cNvSpPr>
            <a:spLocks noChangeAspect="1"/>
          </p:cNvSpPr>
          <p:nvPr/>
        </p:nvSpPr>
        <p:spPr bwMode="auto">
          <a:xfrm>
            <a:off x="5896361" y="2108630"/>
            <a:ext cx="399286" cy="1014938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sketched-arrow-pointing-down_37315">
            <a:extLst>
              <a:ext uri="{FF2B5EF4-FFF2-40B4-BE49-F238E27FC236}">
                <a16:creationId xmlns:a16="http://schemas.microsoft.com/office/drawing/2014/main" id="{3E14B52A-30A1-42CA-9AA0-CEFF8588906F}"/>
              </a:ext>
            </a:extLst>
          </p:cNvPr>
          <p:cNvSpPr>
            <a:spLocks noChangeAspect="1"/>
          </p:cNvSpPr>
          <p:nvPr/>
        </p:nvSpPr>
        <p:spPr bwMode="auto">
          <a:xfrm>
            <a:off x="9791806" y="4602964"/>
            <a:ext cx="487239" cy="825846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sketched-arrow-pointing-down_37315">
            <a:extLst>
              <a:ext uri="{FF2B5EF4-FFF2-40B4-BE49-F238E27FC236}">
                <a16:creationId xmlns:a16="http://schemas.microsoft.com/office/drawing/2014/main" id="{B89C65B5-03BF-4EC4-88CE-A78FA0DACC89}"/>
              </a:ext>
            </a:extLst>
          </p:cNvPr>
          <p:cNvSpPr>
            <a:spLocks noChangeAspect="1"/>
          </p:cNvSpPr>
          <p:nvPr/>
        </p:nvSpPr>
        <p:spPr bwMode="auto">
          <a:xfrm rot="19046613" flipH="1">
            <a:off x="8422473" y="2089602"/>
            <a:ext cx="487239" cy="1238503"/>
          </a:xfrm>
          <a:custGeom>
            <a:avLst/>
            <a:gdLst>
              <a:gd name="T0" fmla="*/ 129 w 505"/>
              <a:gd name="T1" fmla="*/ 479 h 633"/>
              <a:gd name="T2" fmla="*/ 267 w 505"/>
              <a:gd name="T3" fmla="*/ 631 h 633"/>
              <a:gd name="T4" fmla="*/ 407 w 505"/>
              <a:gd name="T5" fmla="*/ 477 h 633"/>
              <a:gd name="T6" fmla="*/ 498 w 505"/>
              <a:gd name="T7" fmla="*/ 361 h 633"/>
              <a:gd name="T8" fmla="*/ 422 w 505"/>
              <a:gd name="T9" fmla="*/ 77 h 633"/>
              <a:gd name="T10" fmla="*/ 343 w 505"/>
              <a:gd name="T11" fmla="*/ 6 h 633"/>
              <a:gd name="T12" fmla="*/ 118 w 505"/>
              <a:gd name="T13" fmla="*/ 16 h 633"/>
              <a:gd name="T14" fmla="*/ 136 w 505"/>
              <a:gd name="T15" fmla="*/ 226 h 633"/>
              <a:gd name="T16" fmla="*/ 50 w 505"/>
              <a:gd name="T17" fmla="*/ 329 h 633"/>
              <a:gd name="T18" fmla="*/ 82 w 505"/>
              <a:gd name="T19" fmla="*/ 380 h 633"/>
              <a:gd name="T20" fmla="*/ 113 w 505"/>
              <a:gd name="T21" fmla="*/ 345 h 633"/>
              <a:gd name="T22" fmla="*/ 88 w 505"/>
              <a:gd name="T23" fmla="*/ 387 h 633"/>
              <a:gd name="T24" fmla="*/ 199 w 505"/>
              <a:gd name="T25" fmla="*/ 525 h 633"/>
              <a:gd name="T26" fmla="*/ 194 w 505"/>
              <a:gd name="T27" fmla="*/ 517 h 633"/>
              <a:gd name="T28" fmla="*/ 373 w 505"/>
              <a:gd name="T29" fmla="*/ 239 h 633"/>
              <a:gd name="T30" fmla="*/ 361 w 505"/>
              <a:gd name="T31" fmla="*/ 273 h 633"/>
              <a:gd name="T32" fmla="*/ 200 w 505"/>
              <a:gd name="T33" fmla="*/ 524 h 633"/>
              <a:gd name="T34" fmla="*/ 413 w 505"/>
              <a:gd name="T35" fmla="*/ 418 h 633"/>
              <a:gd name="T36" fmla="*/ 373 w 505"/>
              <a:gd name="T37" fmla="*/ 484 h 633"/>
              <a:gd name="T38" fmla="*/ 408 w 505"/>
              <a:gd name="T39" fmla="*/ 407 h 633"/>
              <a:gd name="T40" fmla="*/ 428 w 505"/>
              <a:gd name="T41" fmla="*/ 377 h 633"/>
              <a:gd name="T42" fmla="*/ 410 w 505"/>
              <a:gd name="T43" fmla="*/ 345 h 633"/>
              <a:gd name="T44" fmla="*/ 264 w 505"/>
              <a:gd name="T45" fmla="*/ 604 h 633"/>
              <a:gd name="T46" fmla="*/ 213 w 505"/>
              <a:gd name="T47" fmla="*/ 543 h 633"/>
              <a:gd name="T48" fmla="*/ 236 w 505"/>
              <a:gd name="T49" fmla="*/ 513 h 633"/>
              <a:gd name="T50" fmla="*/ 379 w 505"/>
              <a:gd name="T51" fmla="*/ 343 h 633"/>
              <a:gd name="T52" fmla="*/ 385 w 505"/>
              <a:gd name="T53" fmla="*/ 343 h 633"/>
              <a:gd name="T54" fmla="*/ 392 w 505"/>
              <a:gd name="T55" fmla="*/ 103 h 633"/>
              <a:gd name="T56" fmla="*/ 231 w 505"/>
              <a:gd name="T57" fmla="*/ 402 h 633"/>
              <a:gd name="T58" fmla="*/ 179 w 505"/>
              <a:gd name="T59" fmla="*/ 491 h 633"/>
              <a:gd name="T60" fmla="*/ 155 w 505"/>
              <a:gd name="T61" fmla="*/ 471 h 633"/>
              <a:gd name="T62" fmla="*/ 395 w 505"/>
              <a:gd name="T63" fmla="*/ 80 h 633"/>
              <a:gd name="T64" fmla="*/ 160 w 505"/>
              <a:gd name="T65" fmla="*/ 417 h 633"/>
              <a:gd name="T66" fmla="*/ 347 w 505"/>
              <a:gd name="T67" fmla="*/ 114 h 633"/>
              <a:gd name="T68" fmla="*/ 161 w 505"/>
              <a:gd name="T69" fmla="*/ 418 h 633"/>
              <a:gd name="T70" fmla="*/ 397 w 505"/>
              <a:gd name="T71" fmla="*/ 30 h 633"/>
              <a:gd name="T72" fmla="*/ 373 w 505"/>
              <a:gd name="T73" fmla="*/ 71 h 633"/>
              <a:gd name="T74" fmla="*/ 397 w 505"/>
              <a:gd name="T75" fmla="*/ 30 h 633"/>
              <a:gd name="T76" fmla="*/ 315 w 505"/>
              <a:gd name="T77" fmla="*/ 28 h 633"/>
              <a:gd name="T78" fmla="*/ 333 w 505"/>
              <a:gd name="T79" fmla="*/ 24 h 633"/>
              <a:gd name="T80" fmla="*/ 293 w 505"/>
              <a:gd name="T81" fmla="*/ 77 h 633"/>
              <a:gd name="T82" fmla="*/ 228 w 505"/>
              <a:gd name="T83" fmla="*/ 27 h 633"/>
              <a:gd name="T84" fmla="*/ 288 w 505"/>
              <a:gd name="T85" fmla="*/ 25 h 633"/>
              <a:gd name="T86" fmla="*/ 166 w 505"/>
              <a:gd name="T87" fmla="*/ 254 h 633"/>
              <a:gd name="T88" fmla="*/ 228 w 505"/>
              <a:gd name="T89" fmla="*/ 27 h 633"/>
              <a:gd name="T90" fmla="*/ 141 w 505"/>
              <a:gd name="T91" fmla="*/ 74 h 633"/>
              <a:gd name="T92" fmla="*/ 155 w 505"/>
              <a:gd name="T93" fmla="*/ 27 h 633"/>
              <a:gd name="T94" fmla="*/ 158 w 505"/>
              <a:gd name="T95" fmla="*/ 25 h 633"/>
              <a:gd name="T96" fmla="*/ 173 w 505"/>
              <a:gd name="T97" fmla="*/ 28 h 633"/>
              <a:gd name="T98" fmla="*/ 142 w 505"/>
              <a:gd name="T99" fmla="*/ 344 h 633"/>
              <a:gd name="T100" fmla="*/ 172 w 505"/>
              <a:gd name="T101" fmla="*/ 295 h 633"/>
              <a:gd name="T102" fmla="*/ 360 w 505"/>
              <a:gd name="T103" fmla="*/ 23 h 633"/>
              <a:gd name="T104" fmla="*/ 370 w 505"/>
              <a:gd name="T105" fmla="*/ 28 h 633"/>
              <a:gd name="T106" fmla="*/ 125 w 505"/>
              <a:gd name="T107" fmla="*/ 431 h 633"/>
              <a:gd name="T108" fmla="*/ 105 w 505"/>
              <a:gd name="T109" fmla="*/ 409 h 633"/>
              <a:gd name="T110" fmla="*/ 142 w 505"/>
              <a:gd name="T111" fmla="*/ 345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5" h="633">
                <a:moveTo>
                  <a:pt x="50" y="329"/>
                </a:moveTo>
                <a:cubicBezTo>
                  <a:pt x="0" y="353"/>
                  <a:pt x="115" y="461"/>
                  <a:pt x="129" y="479"/>
                </a:cubicBezTo>
                <a:cubicBezTo>
                  <a:pt x="159" y="516"/>
                  <a:pt x="189" y="553"/>
                  <a:pt x="219" y="591"/>
                </a:cubicBezTo>
                <a:cubicBezTo>
                  <a:pt x="230" y="605"/>
                  <a:pt x="245" y="633"/>
                  <a:pt x="267" y="631"/>
                </a:cubicBezTo>
                <a:cubicBezTo>
                  <a:pt x="289" y="630"/>
                  <a:pt x="300" y="610"/>
                  <a:pt x="312" y="595"/>
                </a:cubicBezTo>
                <a:cubicBezTo>
                  <a:pt x="344" y="556"/>
                  <a:pt x="375" y="517"/>
                  <a:pt x="407" y="477"/>
                </a:cubicBezTo>
                <a:cubicBezTo>
                  <a:pt x="429" y="450"/>
                  <a:pt x="450" y="423"/>
                  <a:pt x="472" y="397"/>
                </a:cubicBezTo>
                <a:cubicBezTo>
                  <a:pt x="478" y="388"/>
                  <a:pt x="497" y="373"/>
                  <a:pt x="498" y="361"/>
                </a:cubicBezTo>
                <a:cubicBezTo>
                  <a:pt x="505" y="307"/>
                  <a:pt x="432" y="323"/>
                  <a:pt x="392" y="324"/>
                </a:cubicBezTo>
                <a:cubicBezTo>
                  <a:pt x="374" y="307"/>
                  <a:pt x="418" y="104"/>
                  <a:pt x="422" y="77"/>
                </a:cubicBezTo>
                <a:cubicBezTo>
                  <a:pt x="424" y="64"/>
                  <a:pt x="436" y="25"/>
                  <a:pt x="420" y="14"/>
                </a:cubicBezTo>
                <a:cubicBezTo>
                  <a:pt x="400" y="0"/>
                  <a:pt x="366" y="6"/>
                  <a:pt x="343" y="6"/>
                </a:cubicBezTo>
                <a:lnTo>
                  <a:pt x="196" y="6"/>
                </a:lnTo>
                <a:cubicBezTo>
                  <a:pt x="172" y="6"/>
                  <a:pt x="139" y="0"/>
                  <a:pt x="118" y="16"/>
                </a:cubicBezTo>
                <a:cubicBezTo>
                  <a:pt x="103" y="28"/>
                  <a:pt x="112" y="58"/>
                  <a:pt x="114" y="72"/>
                </a:cubicBezTo>
                <a:cubicBezTo>
                  <a:pt x="121" y="124"/>
                  <a:pt x="128" y="175"/>
                  <a:pt x="136" y="226"/>
                </a:cubicBezTo>
                <a:cubicBezTo>
                  <a:pt x="140" y="259"/>
                  <a:pt x="145" y="291"/>
                  <a:pt x="149" y="323"/>
                </a:cubicBezTo>
                <a:cubicBezTo>
                  <a:pt x="149" y="323"/>
                  <a:pt x="64" y="322"/>
                  <a:pt x="50" y="329"/>
                </a:cubicBezTo>
                <a:close/>
                <a:moveTo>
                  <a:pt x="88" y="387"/>
                </a:moveTo>
                <a:cubicBezTo>
                  <a:pt x="86" y="385"/>
                  <a:pt x="84" y="383"/>
                  <a:pt x="82" y="380"/>
                </a:cubicBezTo>
                <a:cubicBezTo>
                  <a:pt x="48" y="338"/>
                  <a:pt x="79" y="341"/>
                  <a:pt x="114" y="343"/>
                </a:cubicBezTo>
                <a:cubicBezTo>
                  <a:pt x="114" y="344"/>
                  <a:pt x="113" y="345"/>
                  <a:pt x="113" y="345"/>
                </a:cubicBezTo>
                <a:cubicBezTo>
                  <a:pt x="105" y="359"/>
                  <a:pt x="97" y="372"/>
                  <a:pt x="89" y="385"/>
                </a:cubicBezTo>
                <a:cubicBezTo>
                  <a:pt x="88" y="386"/>
                  <a:pt x="88" y="386"/>
                  <a:pt x="88" y="387"/>
                </a:cubicBezTo>
                <a:close/>
                <a:moveTo>
                  <a:pt x="200" y="524"/>
                </a:moveTo>
                <a:cubicBezTo>
                  <a:pt x="200" y="524"/>
                  <a:pt x="199" y="525"/>
                  <a:pt x="199" y="525"/>
                </a:cubicBezTo>
                <a:cubicBezTo>
                  <a:pt x="197" y="523"/>
                  <a:pt x="195" y="520"/>
                  <a:pt x="193" y="518"/>
                </a:cubicBezTo>
                <a:cubicBezTo>
                  <a:pt x="193" y="518"/>
                  <a:pt x="194" y="517"/>
                  <a:pt x="194" y="517"/>
                </a:cubicBezTo>
                <a:cubicBezTo>
                  <a:pt x="201" y="503"/>
                  <a:pt x="209" y="490"/>
                  <a:pt x="216" y="477"/>
                </a:cubicBezTo>
                <a:cubicBezTo>
                  <a:pt x="268" y="398"/>
                  <a:pt x="321" y="318"/>
                  <a:pt x="373" y="239"/>
                </a:cubicBezTo>
                <a:cubicBezTo>
                  <a:pt x="373" y="243"/>
                  <a:pt x="372" y="247"/>
                  <a:pt x="372" y="251"/>
                </a:cubicBezTo>
                <a:cubicBezTo>
                  <a:pt x="368" y="258"/>
                  <a:pt x="365" y="266"/>
                  <a:pt x="361" y="273"/>
                </a:cubicBezTo>
                <a:cubicBezTo>
                  <a:pt x="313" y="355"/>
                  <a:pt x="263" y="436"/>
                  <a:pt x="208" y="513"/>
                </a:cubicBezTo>
                <a:cubicBezTo>
                  <a:pt x="205" y="517"/>
                  <a:pt x="203" y="520"/>
                  <a:pt x="200" y="524"/>
                </a:cubicBezTo>
                <a:close/>
                <a:moveTo>
                  <a:pt x="428" y="377"/>
                </a:moveTo>
                <a:cubicBezTo>
                  <a:pt x="423" y="390"/>
                  <a:pt x="418" y="404"/>
                  <a:pt x="413" y="418"/>
                </a:cubicBezTo>
                <a:cubicBezTo>
                  <a:pt x="411" y="425"/>
                  <a:pt x="405" y="435"/>
                  <a:pt x="402" y="442"/>
                </a:cubicBezTo>
                <a:cubicBezTo>
                  <a:pt x="392" y="456"/>
                  <a:pt x="383" y="470"/>
                  <a:pt x="373" y="484"/>
                </a:cubicBezTo>
                <a:cubicBezTo>
                  <a:pt x="367" y="492"/>
                  <a:pt x="361" y="500"/>
                  <a:pt x="354" y="508"/>
                </a:cubicBezTo>
                <a:cubicBezTo>
                  <a:pt x="372" y="474"/>
                  <a:pt x="390" y="440"/>
                  <a:pt x="408" y="407"/>
                </a:cubicBezTo>
                <a:cubicBezTo>
                  <a:pt x="414" y="396"/>
                  <a:pt x="420" y="386"/>
                  <a:pt x="426" y="376"/>
                </a:cubicBezTo>
                <a:cubicBezTo>
                  <a:pt x="429" y="369"/>
                  <a:pt x="430" y="370"/>
                  <a:pt x="428" y="377"/>
                </a:cubicBezTo>
                <a:close/>
                <a:moveTo>
                  <a:pt x="413" y="343"/>
                </a:moveTo>
                <a:cubicBezTo>
                  <a:pt x="412" y="344"/>
                  <a:pt x="411" y="344"/>
                  <a:pt x="410" y="345"/>
                </a:cubicBezTo>
                <a:cubicBezTo>
                  <a:pt x="360" y="431"/>
                  <a:pt x="312" y="517"/>
                  <a:pt x="264" y="604"/>
                </a:cubicBezTo>
                <a:cubicBezTo>
                  <a:pt x="264" y="604"/>
                  <a:pt x="264" y="604"/>
                  <a:pt x="264" y="604"/>
                </a:cubicBezTo>
                <a:cubicBezTo>
                  <a:pt x="262" y="603"/>
                  <a:pt x="259" y="600"/>
                  <a:pt x="257" y="597"/>
                </a:cubicBezTo>
                <a:cubicBezTo>
                  <a:pt x="242" y="579"/>
                  <a:pt x="228" y="561"/>
                  <a:pt x="213" y="543"/>
                </a:cubicBezTo>
                <a:cubicBezTo>
                  <a:pt x="214" y="543"/>
                  <a:pt x="214" y="542"/>
                  <a:pt x="215" y="542"/>
                </a:cubicBezTo>
                <a:cubicBezTo>
                  <a:pt x="222" y="532"/>
                  <a:pt x="229" y="523"/>
                  <a:pt x="236" y="513"/>
                </a:cubicBezTo>
                <a:cubicBezTo>
                  <a:pt x="281" y="452"/>
                  <a:pt x="325" y="389"/>
                  <a:pt x="362" y="323"/>
                </a:cubicBezTo>
                <a:cubicBezTo>
                  <a:pt x="363" y="331"/>
                  <a:pt x="368" y="338"/>
                  <a:pt x="379" y="343"/>
                </a:cubicBezTo>
                <a:cubicBezTo>
                  <a:pt x="381" y="343"/>
                  <a:pt x="383" y="344"/>
                  <a:pt x="385" y="343"/>
                </a:cubicBezTo>
                <a:cubicBezTo>
                  <a:pt x="385" y="343"/>
                  <a:pt x="385" y="343"/>
                  <a:pt x="385" y="343"/>
                </a:cubicBezTo>
                <a:cubicBezTo>
                  <a:pt x="389" y="343"/>
                  <a:pt x="400" y="343"/>
                  <a:pt x="413" y="343"/>
                </a:cubicBezTo>
                <a:close/>
                <a:moveTo>
                  <a:pt x="392" y="103"/>
                </a:moveTo>
                <a:cubicBezTo>
                  <a:pt x="353" y="179"/>
                  <a:pt x="314" y="255"/>
                  <a:pt x="272" y="329"/>
                </a:cubicBezTo>
                <a:cubicBezTo>
                  <a:pt x="259" y="354"/>
                  <a:pt x="245" y="378"/>
                  <a:pt x="231" y="402"/>
                </a:cubicBezTo>
                <a:cubicBezTo>
                  <a:pt x="219" y="422"/>
                  <a:pt x="207" y="443"/>
                  <a:pt x="195" y="464"/>
                </a:cubicBezTo>
                <a:cubicBezTo>
                  <a:pt x="189" y="473"/>
                  <a:pt x="184" y="482"/>
                  <a:pt x="179" y="491"/>
                </a:cubicBezTo>
                <a:cubicBezTo>
                  <a:pt x="178" y="493"/>
                  <a:pt x="176" y="494"/>
                  <a:pt x="175" y="496"/>
                </a:cubicBezTo>
                <a:lnTo>
                  <a:pt x="155" y="471"/>
                </a:lnTo>
                <a:cubicBezTo>
                  <a:pt x="156" y="471"/>
                  <a:pt x="156" y="470"/>
                  <a:pt x="157" y="470"/>
                </a:cubicBezTo>
                <a:cubicBezTo>
                  <a:pt x="237" y="340"/>
                  <a:pt x="316" y="210"/>
                  <a:pt x="395" y="80"/>
                </a:cubicBezTo>
                <a:cubicBezTo>
                  <a:pt x="394" y="88"/>
                  <a:pt x="393" y="95"/>
                  <a:pt x="392" y="103"/>
                </a:cubicBezTo>
                <a:close/>
                <a:moveTo>
                  <a:pt x="160" y="417"/>
                </a:moveTo>
                <a:cubicBezTo>
                  <a:pt x="188" y="369"/>
                  <a:pt x="216" y="321"/>
                  <a:pt x="246" y="274"/>
                </a:cubicBezTo>
                <a:cubicBezTo>
                  <a:pt x="279" y="220"/>
                  <a:pt x="313" y="167"/>
                  <a:pt x="347" y="114"/>
                </a:cubicBezTo>
                <a:cubicBezTo>
                  <a:pt x="351" y="107"/>
                  <a:pt x="351" y="107"/>
                  <a:pt x="347" y="114"/>
                </a:cubicBezTo>
                <a:cubicBezTo>
                  <a:pt x="285" y="215"/>
                  <a:pt x="223" y="316"/>
                  <a:pt x="161" y="418"/>
                </a:cubicBezTo>
                <a:cubicBezTo>
                  <a:pt x="157" y="424"/>
                  <a:pt x="157" y="424"/>
                  <a:pt x="160" y="417"/>
                </a:cubicBezTo>
                <a:close/>
                <a:moveTo>
                  <a:pt x="397" y="30"/>
                </a:moveTo>
                <a:cubicBezTo>
                  <a:pt x="397" y="30"/>
                  <a:pt x="398" y="30"/>
                  <a:pt x="398" y="31"/>
                </a:cubicBezTo>
                <a:cubicBezTo>
                  <a:pt x="390" y="44"/>
                  <a:pt x="381" y="58"/>
                  <a:pt x="373" y="71"/>
                </a:cubicBezTo>
                <a:cubicBezTo>
                  <a:pt x="369" y="78"/>
                  <a:pt x="369" y="78"/>
                  <a:pt x="373" y="71"/>
                </a:cubicBezTo>
                <a:cubicBezTo>
                  <a:pt x="381" y="58"/>
                  <a:pt x="389" y="44"/>
                  <a:pt x="397" y="30"/>
                </a:cubicBezTo>
                <a:close/>
                <a:moveTo>
                  <a:pt x="291" y="76"/>
                </a:moveTo>
                <a:cubicBezTo>
                  <a:pt x="299" y="60"/>
                  <a:pt x="307" y="44"/>
                  <a:pt x="315" y="28"/>
                </a:cubicBezTo>
                <a:cubicBezTo>
                  <a:pt x="315" y="27"/>
                  <a:pt x="315" y="26"/>
                  <a:pt x="316" y="25"/>
                </a:cubicBezTo>
                <a:cubicBezTo>
                  <a:pt x="320" y="25"/>
                  <a:pt x="326" y="24"/>
                  <a:pt x="333" y="24"/>
                </a:cubicBezTo>
                <a:cubicBezTo>
                  <a:pt x="332" y="25"/>
                  <a:pt x="331" y="26"/>
                  <a:pt x="330" y="27"/>
                </a:cubicBezTo>
                <a:cubicBezTo>
                  <a:pt x="318" y="43"/>
                  <a:pt x="305" y="60"/>
                  <a:pt x="293" y="77"/>
                </a:cubicBezTo>
                <a:cubicBezTo>
                  <a:pt x="288" y="83"/>
                  <a:pt x="288" y="82"/>
                  <a:pt x="291" y="76"/>
                </a:cubicBezTo>
                <a:close/>
                <a:moveTo>
                  <a:pt x="228" y="27"/>
                </a:moveTo>
                <a:cubicBezTo>
                  <a:pt x="229" y="27"/>
                  <a:pt x="229" y="26"/>
                  <a:pt x="229" y="25"/>
                </a:cubicBezTo>
                <a:lnTo>
                  <a:pt x="288" y="25"/>
                </a:lnTo>
                <a:cubicBezTo>
                  <a:pt x="288" y="26"/>
                  <a:pt x="287" y="27"/>
                  <a:pt x="286" y="28"/>
                </a:cubicBezTo>
                <a:cubicBezTo>
                  <a:pt x="249" y="105"/>
                  <a:pt x="208" y="180"/>
                  <a:pt x="166" y="254"/>
                </a:cubicBezTo>
                <a:cubicBezTo>
                  <a:pt x="162" y="221"/>
                  <a:pt x="157" y="187"/>
                  <a:pt x="152" y="154"/>
                </a:cubicBezTo>
                <a:cubicBezTo>
                  <a:pt x="177" y="111"/>
                  <a:pt x="202" y="69"/>
                  <a:pt x="228" y="27"/>
                </a:cubicBezTo>
                <a:close/>
                <a:moveTo>
                  <a:pt x="142" y="83"/>
                </a:moveTo>
                <a:cubicBezTo>
                  <a:pt x="142" y="80"/>
                  <a:pt x="141" y="77"/>
                  <a:pt x="141" y="74"/>
                </a:cubicBezTo>
                <a:cubicBezTo>
                  <a:pt x="140" y="68"/>
                  <a:pt x="139" y="61"/>
                  <a:pt x="137" y="55"/>
                </a:cubicBezTo>
                <a:cubicBezTo>
                  <a:pt x="143" y="46"/>
                  <a:pt x="149" y="36"/>
                  <a:pt x="155" y="27"/>
                </a:cubicBezTo>
                <a:cubicBezTo>
                  <a:pt x="155" y="27"/>
                  <a:pt x="156" y="26"/>
                  <a:pt x="156" y="26"/>
                </a:cubicBezTo>
                <a:cubicBezTo>
                  <a:pt x="156" y="26"/>
                  <a:pt x="157" y="25"/>
                  <a:pt x="158" y="25"/>
                </a:cubicBezTo>
                <a:lnTo>
                  <a:pt x="175" y="25"/>
                </a:lnTo>
                <a:cubicBezTo>
                  <a:pt x="174" y="26"/>
                  <a:pt x="174" y="27"/>
                  <a:pt x="173" y="28"/>
                </a:cubicBezTo>
                <a:cubicBezTo>
                  <a:pt x="163" y="46"/>
                  <a:pt x="153" y="64"/>
                  <a:pt x="142" y="83"/>
                </a:cubicBezTo>
                <a:close/>
                <a:moveTo>
                  <a:pt x="142" y="344"/>
                </a:moveTo>
                <a:cubicBezTo>
                  <a:pt x="163" y="344"/>
                  <a:pt x="178" y="338"/>
                  <a:pt x="175" y="317"/>
                </a:cubicBezTo>
                <a:cubicBezTo>
                  <a:pt x="174" y="310"/>
                  <a:pt x="173" y="302"/>
                  <a:pt x="172" y="295"/>
                </a:cubicBezTo>
                <a:cubicBezTo>
                  <a:pt x="230" y="203"/>
                  <a:pt x="293" y="113"/>
                  <a:pt x="358" y="27"/>
                </a:cubicBezTo>
                <a:cubicBezTo>
                  <a:pt x="359" y="25"/>
                  <a:pt x="359" y="24"/>
                  <a:pt x="360" y="23"/>
                </a:cubicBezTo>
                <a:cubicBezTo>
                  <a:pt x="364" y="23"/>
                  <a:pt x="369" y="24"/>
                  <a:pt x="373" y="24"/>
                </a:cubicBezTo>
                <a:cubicBezTo>
                  <a:pt x="372" y="25"/>
                  <a:pt x="371" y="26"/>
                  <a:pt x="370" y="28"/>
                </a:cubicBezTo>
                <a:cubicBezTo>
                  <a:pt x="315" y="128"/>
                  <a:pt x="248" y="222"/>
                  <a:pt x="190" y="320"/>
                </a:cubicBezTo>
                <a:cubicBezTo>
                  <a:pt x="168" y="357"/>
                  <a:pt x="146" y="393"/>
                  <a:pt x="125" y="431"/>
                </a:cubicBezTo>
                <a:cubicBezTo>
                  <a:pt x="125" y="431"/>
                  <a:pt x="125" y="432"/>
                  <a:pt x="124" y="432"/>
                </a:cubicBezTo>
                <a:cubicBezTo>
                  <a:pt x="118" y="425"/>
                  <a:pt x="112" y="417"/>
                  <a:pt x="105" y="409"/>
                </a:cubicBezTo>
                <a:cubicBezTo>
                  <a:pt x="106" y="408"/>
                  <a:pt x="106" y="408"/>
                  <a:pt x="106" y="407"/>
                </a:cubicBezTo>
                <a:cubicBezTo>
                  <a:pt x="118" y="387"/>
                  <a:pt x="130" y="366"/>
                  <a:pt x="142" y="345"/>
                </a:cubicBezTo>
                <a:cubicBezTo>
                  <a:pt x="142" y="345"/>
                  <a:pt x="142" y="345"/>
                  <a:pt x="142" y="344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6081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02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702585" y="441736"/>
            <a:ext cx="2509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标准的组成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CAA2DB-59C0-4DAC-95E0-9BF3DD3E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61" b="95607" l="6469" r="89685">
                        <a14:foregroundMark x1="24126" y1="33592" x2="24126" y2="33592"/>
                        <a14:foregroundMark x1="26399" y1="28941" x2="18706" y2="37726"/>
                        <a14:foregroundMark x1="34441" y1="21705" x2="28846" y2="25840"/>
                        <a14:foregroundMark x1="35315" y1="85530" x2="21853" y2="95090"/>
                        <a14:foregroundMark x1="21853" y1="95090" x2="12063" y2="81137"/>
                        <a14:foregroundMark x1="12063" y1="81137" x2="6643" y2="61757"/>
                        <a14:foregroundMark x1="6643" y1="61757" x2="8392" y2="58140"/>
                        <a14:foregroundMark x1="48427" y1="89406" x2="36014" y2="95607"/>
                        <a14:foregroundMark x1="36014" y1="95607" x2="36014" y2="95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896" y="1441630"/>
            <a:ext cx="3632387" cy="2457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A1E335-AEFC-4A95-BDA3-BE45CD81F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849" y="1687905"/>
            <a:ext cx="3795795" cy="18403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1798F77-AA4C-4D4A-8AB9-5242D64222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01" y="4561653"/>
            <a:ext cx="3445197" cy="193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911B04A-C8BC-4BFB-AE96-91A59E2B3BE3}"/>
              </a:ext>
            </a:extLst>
          </p:cNvPr>
          <p:cNvSpPr/>
          <p:nvPr/>
        </p:nvSpPr>
        <p:spPr>
          <a:xfrm>
            <a:off x="4269588" y="3206662"/>
            <a:ext cx="1723390" cy="643255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HTML</a:t>
            </a:r>
            <a:r>
              <a:rPr lang="zh-CN" altLang="en-US" sz="2400" dirty="0"/>
              <a:t>结构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3DECFA6-32C4-4F9D-B01D-3AE83083FE25}"/>
              </a:ext>
            </a:extLst>
          </p:cNvPr>
          <p:cNvSpPr/>
          <p:nvPr/>
        </p:nvSpPr>
        <p:spPr>
          <a:xfrm>
            <a:off x="10498956" y="3429000"/>
            <a:ext cx="1495404" cy="643473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CSS </a:t>
            </a:r>
            <a:r>
              <a:rPr lang="zh-CN" altLang="en-US" sz="2400" dirty="0"/>
              <a:t>表现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E556F72-0EEC-4724-87D3-EF9EF6CC82F4}"/>
              </a:ext>
            </a:extLst>
          </p:cNvPr>
          <p:cNvSpPr/>
          <p:nvPr/>
        </p:nvSpPr>
        <p:spPr>
          <a:xfrm>
            <a:off x="8102241" y="5208016"/>
            <a:ext cx="1495404" cy="643473"/>
          </a:xfrm>
          <a:prstGeom prst="roundRect">
            <a:avLst/>
          </a:prstGeom>
          <a:solidFill>
            <a:srgbClr val="005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JS </a:t>
            </a:r>
            <a:r>
              <a:rPr lang="zh-CN" altLang="en-US" sz="2400" dirty="0"/>
              <a:t>行为</a:t>
            </a:r>
          </a:p>
        </p:txBody>
      </p:sp>
    </p:spTree>
    <p:extLst>
      <p:ext uri="{BB962C8B-B14F-4D97-AF65-F5344CB8AC3E}">
        <p14:creationId xmlns:p14="http://schemas.microsoft.com/office/powerpoint/2010/main" val="1326836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24905-C3D6-47AD-BF0B-7E573DA1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文本框 12"/>
          <p:cNvSpPr txBox="1">
            <a:spLocks noChangeArrowheads="1"/>
          </p:cNvSpPr>
          <p:nvPr/>
        </p:nvSpPr>
        <p:spPr bwMode="auto">
          <a:xfrm>
            <a:off x="3197226" y="1937310"/>
            <a:ext cx="5797551" cy="291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5333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zh-CN" altLang="en-US" sz="80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谢谢观看</a:t>
            </a:r>
            <a:r>
              <a:rPr lang="en-US" altLang="zh-CN" sz="80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376767" y="2328335"/>
            <a:ext cx="3654961" cy="1254259"/>
            <a:chOff x="219753" y="1976522"/>
            <a:chExt cx="2741158" cy="941077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6"/>
              <a:ext cx="2741158" cy="50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3733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3733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958414" cy="5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4267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5393268" y="2707945"/>
            <a:ext cx="43141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W3C </a:t>
            </a:r>
            <a:r>
              <a: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万维网联盟</a:t>
            </a: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840824" y="2604918"/>
            <a:ext cx="541858" cy="569383"/>
            <a:chOff x="3577060" y="2047768"/>
            <a:chExt cx="406027" cy="426503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77060" y="2047768"/>
              <a:ext cx="274107" cy="34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5393268" y="3688390"/>
            <a:ext cx="24000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标准的组成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4840824" y="3591023"/>
            <a:ext cx="541858" cy="569384"/>
            <a:chOff x="3577060" y="2627150"/>
            <a:chExt cx="406027" cy="426504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77060" y="2627150"/>
              <a:ext cx="274107" cy="34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en-US" altLang="zh-CN" sz="2400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4453467" y="2546352"/>
            <a:ext cx="0" cy="2061633"/>
          </a:xfrm>
          <a:prstGeom prst="line">
            <a:avLst/>
          </a:prstGeom>
          <a:ln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62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376767" y="2328335"/>
            <a:ext cx="3654961" cy="1254259"/>
            <a:chOff x="219753" y="1976522"/>
            <a:chExt cx="2741158" cy="941077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6"/>
              <a:ext cx="2741158" cy="50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3733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3733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958414" cy="5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4267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5393268" y="2707945"/>
            <a:ext cx="43141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W3C </a:t>
            </a:r>
            <a:r>
              <a:rPr lang="zh-CN" altLang="en-US" sz="2400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rPr>
              <a:t>万维网联盟</a:t>
            </a: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791133" y="2604917"/>
            <a:ext cx="591551" cy="666786"/>
            <a:chOff x="3539824" y="2047768"/>
            <a:chExt cx="443263" cy="499464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39824" y="2047768"/>
              <a:ext cx="348579" cy="499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3733" dirty="0">
                  <a:ln>
                    <a:solidFill>
                      <a:srgbClr val="005188"/>
                    </a:solidFill>
                  </a:ln>
                  <a:solidFill>
                    <a:srgbClr val="005188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733" dirty="0">
                <a:ln>
                  <a:solidFill>
                    <a:srgbClr val="005188"/>
                  </a:solidFill>
                </a:ln>
                <a:solidFill>
                  <a:srgbClr val="00518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5393268" y="3688390"/>
            <a:ext cx="24000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标准的组成</a:t>
            </a:r>
          </a:p>
          <a:p>
            <a:pPr eaLnBrk="1" hangingPunct="1"/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4840824" y="3591023"/>
            <a:ext cx="541858" cy="569384"/>
            <a:chOff x="3577060" y="2627150"/>
            <a:chExt cx="406027" cy="426504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77060" y="2627150"/>
              <a:ext cx="274107" cy="34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rgbClr val="005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4453467" y="2546352"/>
            <a:ext cx="0" cy="2061633"/>
          </a:xfrm>
          <a:prstGeom prst="line">
            <a:avLst/>
          </a:prstGeom>
          <a:ln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8173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-2.77778E-7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-2.77778E-7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158EE-999A-41B9-A52B-F039DE80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1639"/>
            <a:ext cx="11765669" cy="204127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02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897F2-F97E-44A7-826C-FC2346A7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53" y="1922227"/>
            <a:ext cx="8712648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372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03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04C902A-848E-4795-B1E0-CFE9713D966C}"/>
              </a:ext>
            </a:extLst>
          </p:cNvPr>
          <p:cNvGrpSpPr/>
          <p:nvPr/>
        </p:nvGrpSpPr>
        <p:grpSpPr>
          <a:xfrm>
            <a:off x="250170" y="2065357"/>
            <a:ext cx="2940201" cy="2875398"/>
            <a:chOff x="7359863" y="1917348"/>
            <a:chExt cx="2940201" cy="287539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A5E76D2-FA64-4700-A8B5-CE9A0C3D5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9863" y="1917348"/>
              <a:ext cx="2940201" cy="243217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4DBF1E1-5E0A-45E4-B54B-F9DF53C6345B}"/>
                </a:ext>
              </a:extLst>
            </p:cNvPr>
            <p:cNvSpPr txBox="1"/>
            <p:nvPr/>
          </p:nvSpPr>
          <p:spPr>
            <a:xfrm>
              <a:off x="7698884" y="4423414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n w="12700">
                    <a:solidFill>
                      <a:srgbClr val="201E1F"/>
                    </a:solidFill>
                  </a:ln>
                </a:rPr>
                <a:t>兼容性问题没有解决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89189C1-D6B9-414F-BCF5-49A27B79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24" y="2459898"/>
            <a:ext cx="2791351" cy="2086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E9881F-6740-4F46-8886-3884DDAB17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4"/>
          <a:stretch/>
        </p:blipFill>
        <p:spPr>
          <a:xfrm>
            <a:off x="8829962" y="2297454"/>
            <a:ext cx="2964873" cy="2411205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78EAAFD5-6D40-4B80-BB0A-8A7E0B4C3339}"/>
              </a:ext>
            </a:extLst>
          </p:cNvPr>
          <p:cNvSpPr/>
          <p:nvPr/>
        </p:nvSpPr>
        <p:spPr>
          <a:xfrm>
            <a:off x="3212106" y="3181889"/>
            <a:ext cx="1217222" cy="502766"/>
          </a:xfrm>
          <a:prstGeom prst="rightArrow">
            <a:avLst/>
          </a:prstGeom>
          <a:solidFill>
            <a:srgbClr val="005188"/>
          </a:solidFill>
          <a:ln>
            <a:solidFill>
              <a:srgbClr val="005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F3D535F8-DBC4-4B23-9C3F-0E27BA9EBEB2}"/>
              </a:ext>
            </a:extLst>
          </p:cNvPr>
          <p:cNvSpPr/>
          <p:nvPr/>
        </p:nvSpPr>
        <p:spPr>
          <a:xfrm>
            <a:off x="7546022" y="3177617"/>
            <a:ext cx="1217222" cy="502766"/>
          </a:xfrm>
          <a:prstGeom prst="rightArrow">
            <a:avLst/>
          </a:prstGeom>
          <a:solidFill>
            <a:srgbClr val="005188"/>
          </a:solidFill>
          <a:ln>
            <a:solidFill>
              <a:srgbClr val="005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61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EBA74753-AD15-4035-8A51-A17172F3268F}"/>
              </a:ext>
            </a:extLst>
          </p:cNvPr>
          <p:cNvSpPr/>
          <p:nvPr/>
        </p:nvSpPr>
        <p:spPr>
          <a:xfrm>
            <a:off x="3520736" y="1295167"/>
            <a:ext cx="4761490" cy="4761490"/>
          </a:xfrm>
          <a:prstGeom prst="ellipse">
            <a:avLst/>
          </a:prstGeom>
          <a:solidFill>
            <a:srgbClr val="005188">
              <a:alpha val="75000"/>
            </a:srgbClr>
          </a:solidFill>
          <a:ln>
            <a:solidFill>
              <a:srgbClr val="005188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04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5AFC31-5212-4FCB-BF56-CE010C0BE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8" y="2320636"/>
            <a:ext cx="2876698" cy="25083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F56B74-ECDA-4422-B267-BF839656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87" y="3346105"/>
            <a:ext cx="2413787" cy="18041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852933-10FA-451C-92B7-542A58871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1202" y1="45747" x2="82313" y2="37471"/>
                        <a14:foregroundMark x1="80726" y1="73793" x2="83673" y2="72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5579" y="1630038"/>
            <a:ext cx="1400247" cy="1381196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A04BBD32-3C96-4199-A063-0959C04FD789}"/>
              </a:ext>
            </a:extLst>
          </p:cNvPr>
          <p:cNvSpPr/>
          <p:nvPr/>
        </p:nvSpPr>
        <p:spPr>
          <a:xfrm>
            <a:off x="8439874" y="3312012"/>
            <a:ext cx="1217222" cy="502766"/>
          </a:xfrm>
          <a:prstGeom prst="rightArrow">
            <a:avLst/>
          </a:prstGeom>
          <a:solidFill>
            <a:srgbClr val="407DA6"/>
          </a:solidFill>
          <a:ln>
            <a:solidFill>
              <a:srgbClr val="005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A8009C-D2C8-4D9E-92C4-89B79BFD4F8F}"/>
              </a:ext>
            </a:extLst>
          </p:cNvPr>
          <p:cNvSpPr/>
          <p:nvPr/>
        </p:nvSpPr>
        <p:spPr>
          <a:xfrm>
            <a:off x="9881289" y="2401455"/>
            <a:ext cx="2152073" cy="2309090"/>
          </a:xfrm>
          <a:prstGeom prst="rect">
            <a:avLst/>
          </a:prstGeom>
          <a:solidFill>
            <a:srgbClr val="407D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长得一样的网页</a:t>
            </a:r>
          </a:p>
        </p:txBody>
      </p:sp>
    </p:spTree>
    <p:extLst>
      <p:ext uri="{BB962C8B-B14F-4D97-AF65-F5344CB8AC3E}">
        <p14:creationId xmlns:p14="http://schemas.microsoft.com/office/powerpoint/2010/main" val="92633851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05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37F3FA-D67B-4CE9-ABD2-02C8FE7C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4" y="1450873"/>
            <a:ext cx="3537132" cy="21908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6CE83F-9170-4957-A927-D8ACFB15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05" y="3888463"/>
            <a:ext cx="5346975" cy="17780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FDD182-90B5-4825-AE45-6D2597200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463" y="1450873"/>
            <a:ext cx="6375728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5071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1EC8C6-E65E-4D19-A8D5-F85A95D09D40}"/>
              </a:ext>
            </a:extLst>
          </p:cNvPr>
          <p:cNvGrpSpPr/>
          <p:nvPr/>
        </p:nvGrpSpPr>
        <p:grpSpPr>
          <a:xfrm>
            <a:off x="0" y="286892"/>
            <a:ext cx="3528472" cy="691011"/>
            <a:chOff x="-1996213" y="832722"/>
            <a:chExt cx="2974427" cy="5825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14315-78C9-4D53-99D9-207D9B9D0437}"/>
                </a:ext>
              </a:extLst>
            </p:cNvPr>
            <p:cNvSpPr/>
            <p:nvPr/>
          </p:nvSpPr>
          <p:spPr>
            <a:xfrm>
              <a:off x="-1996213" y="832722"/>
              <a:ext cx="2707737" cy="582503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7E646DB-24FA-47DF-B317-62D2DADE8102}"/>
                </a:ext>
              </a:extLst>
            </p:cNvPr>
            <p:cNvSpPr/>
            <p:nvPr/>
          </p:nvSpPr>
          <p:spPr>
            <a:xfrm>
              <a:off x="396025" y="837116"/>
              <a:ext cx="575668" cy="5756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摄图摩登小方体" panose="00000500000000000000" pitchFamily="2" charset="-122"/>
                <a:ea typeface="摄图摩登小方体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D19CB7-4F50-4990-9850-04EEB0D69567}"/>
                </a:ext>
              </a:extLst>
            </p:cNvPr>
            <p:cNvSpPr txBox="1"/>
            <p:nvPr/>
          </p:nvSpPr>
          <p:spPr>
            <a:xfrm>
              <a:off x="408191" y="899459"/>
              <a:ext cx="570023" cy="42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dirty="0">
                  <a:ln w="28575">
                    <a:noFill/>
                  </a:ln>
                  <a:solidFill>
                    <a:srgbClr val="284540"/>
                  </a:solidFill>
                  <a:ea typeface="宋体" panose="02010600030101010101" pitchFamily="2" charset="-122"/>
                </a:rPr>
                <a:t>06</a:t>
              </a:r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681758" y="436398"/>
            <a:ext cx="2317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W3C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万维网联盟</a:t>
            </a: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033B4F3-3DE2-459F-9217-4095D57ABC73}"/>
              </a:ext>
            </a:extLst>
          </p:cNvPr>
          <p:cNvSpPr>
            <a:spLocks noEditPoints="1"/>
          </p:cNvSpPr>
          <p:nvPr/>
        </p:nvSpPr>
        <p:spPr bwMode="auto">
          <a:xfrm>
            <a:off x="187805" y="441127"/>
            <a:ext cx="479521" cy="382540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" name="EX_4dfae197dedd5fc7dd247506818e2210">
            <a:hlinkClick r:id="" action="ppaction://media"/>
            <a:extLst>
              <a:ext uri="{FF2B5EF4-FFF2-40B4-BE49-F238E27FC236}">
                <a16:creationId xmlns:a16="http://schemas.microsoft.com/office/drawing/2014/main" id="{EB1DEFE0-B972-4EFA-B587-95245DC9C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627" b="28624"/>
          <a:stretch/>
        </p:blipFill>
        <p:spPr>
          <a:xfrm>
            <a:off x="7443699" y="1652162"/>
            <a:ext cx="3657600" cy="39501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F7A571-1AB5-4297-95C0-32E3FC99C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" y="2653977"/>
            <a:ext cx="4584936" cy="13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19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166</Words>
  <Application>Microsoft Office PowerPoint</Application>
  <PresentationFormat>宽屏</PresentationFormat>
  <Paragraphs>71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汉仪菱心体简</vt:lpstr>
      <vt:lpstr>摄图摩登小方体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243589714@qq.com</dc:creator>
  <cp:lastModifiedBy>Liu Kerwin</cp:lastModifiedBy>
  <cp:revision>94</cp:revision>
  <dcterms:created xsi:type="dcterms:W3CDTF">2021-09-22T09:14:56Z</dcterms:created>
  <dcterms:modified xsi:type="dcterms:W3CDTF">2021-10-16T03:27:01Z</dcterms:modified>
</cp:coreProperties>
</file>